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2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D51C87-6DD7-47A8-A64A-B0BEFBB1A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9D1BA43-CA20-4247-BDE0-ACA15AC69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AAF7E9-E29C-4B20-966D-906B20ED9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423BBE-B857-4254-AF3C-FF8A0D98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B74B6C-8236-4081-A47D-398A5E3B8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586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0B115E-C41D-42A9-8FA4-F1660DFAD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F51DFFB-C4E0-4D50-90B5-AEA5FEFD4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CE4934-0A27-4A1D-A244-D83837662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B61CB9-4DBB-4808-9F35-86044F82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618E8B-6C7A-4907-9BD5-0ED3E08C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918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52507AA-0D70-4989-87AA-975760834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81F9F38-52D5-4C3D-92C0-C730B9224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7A2AE8-5689-48DD-B39E-253E68ED1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34CEEF-BAD2-48F9-8211-7A16D9723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21B406-668F-4AC9-8084-B5469C70D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944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71F4EB-D205-4413-B78E-3634351DD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88AE67-FDCB-4F4D-8EBE-10608CADA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65604C-4AF8-4639-A485-94266BD69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35FA3D9-C352-4765-8D8B-CA1A2414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9209B3-E231-463C-B5EA-D1CD6B0D9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801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D4BD57-31F0-4B1B-9C84-35F4BA9E9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8C9069-ED4C-406C-ABD8-9442175A6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C67F71-2F65-4733-A9F1-F5DC92A1E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C0F035-3EB1-4D88-B023-10270CCC9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9222F6-2572-4A1A-9BE2-C00F96A70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078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9EBFCF-0760-4018-9085-355D10660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CAD98B-8D6A-4B57-939A-C7E573F52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2E89716-C578-432B-9F65-B51F21E13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1E6CF91-26BE-407C-BC8E-EABC0DD7C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E8B75E8-862C-4B9E-83D2-726458923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FCBAE0B-5DA0-42E0-8C01-118A8EB28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507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1D19CE-20D5-418B-B683-49CA39BBA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9F8BDE8-96C1-4BA9-9A26-A81FA347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54E5B58-319E-4764-8320-32F4FD024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4E658B8-AD7E-420A-9D5E-DC95876637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C1DFA3-041C-4011-85B4-87519846B3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4E53124-C53C-4A7D-BD40-4A75A85CA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23D3323-0F0E-4E77-A182-67D872CB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0708822-8435-4646-BB6A-62D428C8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727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1C6BAB-7D0F-4DD4-B3B5-0A505B671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5098217-7770-4790-B00A-68A70351A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AF01D1E-A59F-4611-82D2-9BB2DF31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361C462-CF28-4047-8D8C-7969C539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145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172C9BA-A638-434C-8A6A-0657603CA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967981B-1739-4F75-84FC-A4390D0DE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C1A0136-BBFE-4682-ADF0-14D16548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81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66F912-7F6E-4AB9-A8DE-43B5AE150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034F9F-3375-474D-A0E3-0EE64DE66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276084E-ABD1-4DA3-8685-D04806BFF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F801B29-7FAD-4A72-8DF7-EA164E037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1900867-735E-4719-B2B1-DF8048B61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DAA78B1-3999-4929-AE2F-0ED2B85C6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550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EDD73E-0316-49AB-903C-DDDF32CF4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F1C70BD-BF3D-4296-AEC4-4F61F56C4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2E50FE5-D9F7-49AE-9E88-C5AABA56E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5B7FB3A-FB87-44AF-964D-ACE52E1E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D0DE7C9-CA12-4D9C-9E3E-5E9941D0F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7F63FB4-8AF0-4D7E-B8C4-FC6CDD855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242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47A11AD-ACBB-4204-8330-E2EC16974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12222-9B44-45F6-8B57-DC42945C0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5EB8DE-C0C8-4231-9A36-BAFB903993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B2CC3-2EE8-49AD-A18F-EF4B5E7A597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346875-745A-410E-B74C-5A87427EF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329837-C6B9-4088-9AF2-6143C669C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2BF99-41E9-49D8-B5AD-30F2CAE68F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44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2" descr="Profilbilder - Pingst">
            <a:extLst>
              <a:ext uri="{FF2B5EF4-FFF2-40B4-BE49-F238E27FC236}">
                <a16:creationId xmlns:a16="http://schemas.microsoft.com/office/drawing/2014/main" id="{A0134F47-F034-42D2-A798-C54029A72C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886" y="0"/>
            <a:ext cx="6847114" cy="68471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0485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2568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 JESUS ÄR VI VERKLIGEN FRIA  IN JESUS WE ARE REALLY FREE  EN JÉSUS NOUS SOMMES VRAIMENT LIBRES</dc:title>
  <dc:creator>Hp</dc:creator>
  <cp:lastModifiedBy>Hp</cp:lastModifiedBy>
  <cp:revision>19</cp:revision>
  <dcterms:created xsi:type="dcterms:W3CDTF">2020-02-09T16:08:32Z</dcterms:created>
  <dcterms:modified xsi:type="dcterms:W3CDTF">2022-04-24T20:36:11Z</dcterms:modified>
</cp:coreProperties>
</file>